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3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3975-0BDC-5214-4A54-3618DE5D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739" y="1242061"/>
            <a:ext cx="3680458" cy="2613660"/>
          </a:xfrm>
        </p:spPr>
        <p:txBody>
          <a:bodyPr anchor="b">
            <a:normAutofit/>
          </a:bodyPr>
          <a:lstStyle/>
          <a:p>
            <a:pPr algn="ctr"/>
            <a:r>
              <a:rPr lang="ru-RU" sz="2800"/>
              <a:t>КазНУ им. аль Фараби</a:t>
            </a:r>
            <a:br>
              <a:rPr lang="ru-RU" sz="2800"/>
            </a:br>
            <a:r>
              <a:rPr lang="ru-RU" sz="2800"/>
              <a:t>исторический факультет кафедра истории Казахстана</a:t>
            </a:r>
            <a:endParaRPr lang="ru-KZ" sz="2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792B-8A34-7F5E-CD19-394B17EC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00" y="4114800"/>
            <a:ext cx="3233737" cy="186115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dirty="0"/>
              <a:t>Удербаева С.К. </a:t>
            </a:r>
          </a:p>
          <a:p>
            <a:pPr algn="ctr"/>
            <a:r>
              <a:rPr lang="ru-RU" dirty="0"/>
              <a:t>Лекция по курсу «</a:t>
            </a:r>
            <a:r>
              <a:rPr lang="ru-RU" dirty="0" err="1"/>
              <a:t>Микроистория</a:t>
            </a:r>
            <a:r>
              <a:rPr lang="ru-RU"/>
              <a:t>» для магистрантов специальности «История (7M01601)».</a:t>
            </a:r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BC4B-D532-3D9C-4206-1D996104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4" y="838200"/>
            <a:ext cx="5132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7F707-9535-D1DC-0C5B-683C2F9B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самоконтроля: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2F06A-5FDE-660E-21B1-638E1A461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научные работы написаны Д. Леви по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микроистории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подразумевается по «нематериальным наследством?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означает слово «экзорцист»?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6634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338DB2-0CDA-0382-EFB1-E5CAB368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Тема 4</a:t>
            </a:r>
            <a:br>
              <a:rPr lang="ru-RU"/>
            </a:br>
            <a:r>
              <a:rPr lang="ru-RU"/>
              <a:t>Джованни Леви</a:t>
            </a:r>
            <a:br>
              <a:rPr lang="ru-RU"/>
            </a:b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3A4FC-DD38-9666-B7CA-0934084729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81" r="148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8A71DA6C-DDA1-9B5D-78CE-4A0BD6B8A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/>
              <a:t>Итальянский историк Джованни Леви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7899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8DD63E-E170-7882-DF84-6D9DBBB9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6490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Итальянский историк Джованни Леви родился 29 апреля 1939 года.  Он является почетным профессором экономической истории Венецианского университета Ка '</a:t>
            </a:r>
            <a:r>
              <a:rPr lang="ru-RU" sz="3100" dirty="0" err="1"/>
              <a:t>Фоскари</a:t>
            </a:r>
            <a:r>
              <a:rPr lang="ru-RU" sz="3100" dirty="0"/>
              <a:t>. Он один из пионеров в области </a:t>
            </a:r>
            <a:r>
              <a:rPr lang="ru-RU" sz="3100" dirty="0" err="1"/>
              <a:t>микроистории</a:t>
            </a:r>
            <a:r>
              <a:rPr lang="ru-RU" sz="3100" dirty="0"/>
              <a:t>. </a:t>
            </a:r>
            <a:br>
              <a:rPr lang="ru-RU" sz="3100" dirty="0"/>
            </a:br>
            <a:r>
              <a:rPr lang="ru-RU" sz="3100" dirty="0"/>
              <a:t>Джованни Леви - ученый-экспериментатор.</a:t>
            </a:r>
            <a:br>
              <a:rPr lang="ru-RU" sz="3100" dirty="0"/>
            </a:br>
            <a:r>
              <a:rPr lang="ru-RU" sz="3100" dirty="0"/>
              <a:t>Самая известная работа Леви называется «Нематериальное наследство». Карьера экзорциста в Пьемонте XVII века» (1985 г.) и посвящена изучению биографий жителей одной из пьемонтских деревень, </a:t>
            </a:r>
            <a:r>
              <a:rPr lang="ru-RU" sz="3100" dirty="0" err="1"/>
              <a:t>Сантены</a:t>
            </a:r>
            <a:r>
              <a:rPr lang="ru-RU" sz="3100" dirty="0"/>
              <a:t>, за 50 лет (вторая половина XVII — начало XVIII вв.).</a:t>
            </a:r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597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AC522-3F05-D892-F26A-1FBCE332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179982"/>
          </a:xfrm>
        </p:spPr>
        <p:txBody>
          <a:bodyPr>
            <a:normAutofit/>
          </a:bodyPr>
          <a:lstStyle/>
          <a:p>
            <a:r>
              <a:rPr lang="ru-RU" sz="2800" dirty="0"/>
              <a:t>Чтобы реконструировать политику повседневной жизни Д. Леви были собраны биографии всех жителей изучаемого периода. Ученый поставил цель определить социальные стратегии, которые использовались разными участниками в зависимости от их положения и личных, семейных, групповых и других способностей. В жизни каждого человека снова и снова возникают проблемы, сомнения, необходимость сделать выбор - та политика повседневной жизни, стержнем которой является осознанное применение социальных правил. Великие события - запоздалое создание абсолютистского государства в Пьемонте, европейская война, посредничество между большими аристократическими домами - присутствуют через «пыль тривиальных событий».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28397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C7346A-0E3A-47BD-86AF-2DE07D163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675" y="1513840"/>
            <a:ext cx="5011201" cy="3099473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Обложка книги Джованни Леви «Нематериальное наследство». Карьера экзорциста в Пьемонте XVII века».</a:t>
            </a:r>
            <a:endParaRPr lang="en-US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BB845BB-54EF-4514-A998-C04FFDEE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6" name="Рисунок 5" descr="Изображение выглядит как текст, плакат, одежда, Книжная обложка&#10;&#10;Автоматически созданное описание">
            <a:extLst>
              <a:ext uri="{FF2B5EF4-FFF2-40B4-BE49-F238E27FC236}">
                <a16:creationId xmlns:a16="http://schemas.microsoft.com/office/drawing/2014/main" id="{F3CBE3BA-F4C9-7966-8E7C-17E59CE261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1016" r="1016"/>
          <a:stretch/>
        </p:blipFill>
        <p:spPr>
          <a:xfrm>
            <a:off x="0" y="777875"/>
            <a:ext cx="3368675" cy="5241925"/>
          </a:xfrm>
          <a:prstGeom prst="rect">
            <a:avLst/>
          </a:prstGeom>
          <a:noFill/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DCCE557-E097-4F8D-AF45-6407FB7A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582577-A65C-4992-B52C-B2848ECC465B}" type="datetime1">
              <a:rPr lang="en-US" smtClean="0"/>
              <a:pPr>
                <a:spcAft>
                  <a:spcPts val="600"/>
                </a:spcAft>
              </a:pPr>
              <a:t>10/31/2023</a:t>
            </a:fld>
            <a:endParaRPr lang="en-US"/>
          </a:p>
        </p:txBody>
      </p:sp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F81F9278-0E0F-41D5-9B0E-507E77D9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EAC815C-2AF9-448A-95FC-692B238D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4" name="Объект 3" descr="Изображение выглядит как текст, книга, Книжная обложка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E7A486F0-487A-1973-2E7E-E29D6A5A7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86" r="4285" b="-3"/>
          <a:stretch/>
        </p:blipFill>
        <p:spPr>
          <a:xfrm>
            <a:off x="838201" y="777255"/>
            <a:ext cx="3074384" cy="5242544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22179-F1D2-4CE0-9407-C93875CC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777256"/>
            <a:ext cx="5770079" cy="539970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800" dirty="0"/>
              <a:t>Обложка книги Джованни Леви «Нематериальное наследство». Карьера экзорциста в Пьемонте XVII века».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0CDE0F8-19A7-4581-8963-42578EED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07856E9-544A-4E75-85BE-D47FC183B661}" type="datetime1">
              <a:rPr lang="en-US" smtClean="0"/>
              <a:pPr>
                <a:spcAft>
                  <a:spcPts val="600"/>
                </a:spcAft>
              </a:pPr>
              <a:t>10/31/2023</a:t>
            </a:fld>
            <a:endParaRPr lang="en-US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8B1D9AF6-8A2F-42E2-9671-87BD260C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2A460-0D1E-E14E-DEB9-04210427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666679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/>
              <a:t>Микроистория</a:t>
            </a:r>
            <a:r>
              <a:rPr lang="ru-RU" sz="3200" dirty="0"/>
              <a:t> Джованни Леви возникает как критика историографии, которая стремится обобщить выводы, забывая конкретный или местный факт. По его собственным словам, демография была первой областью, в которой был сосредоточен его дискомфорт, поскольку историческая демография имела тенденцию подчеркивать наиболее частые события и не учитывать явно менее распространенные формы поведения. Таким образом, его профессиональным инструментом был метафорический микроскоп, который помог ему выявить то, что не было очевидным при использовании других методологий.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84228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0FD4-25B0-3421-01B4-730CDF1F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413"/>
            <a:ext cx="10515600" cy="567812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/>
              <a:t>Книга Д. Леви предлагает путешествие по множеству путей до достижения определения </a:t>
            </a:r>
            <a:r>
              <a:rPr lang="ru-RU" sz="4000" dirty="0" err="1"/>
              <a:t>микроисторического</a:t>
            </a:r>
            <a:r>
              <a:rPr lang="ru-RU" sz="4000" dirty="0"/>
              <a:t> метода. По его мнению, </a:t>
            </a:r>
            <a:r>
              <a:rPr lang="ru-RU" sz="4000" dirty="0" err="1"/>
              <a:t>микроистория</a:t>
            </a:r>
            <a:r>
              <a:rPr lang="ru-RU" sz="4000" dirty="0"/>
              <a:t> не состоит из изучения мелких местных вещей, а является методом, который позволяет наблюдать документы с помощью метафорического микроскопа, который увеличивает масштаб, чтобы увидеть локальные проблемы и разработать общие исторические вопросы. </a:t>
            </a:r>
            <a:br>
              <a:rPr lang="ru-RU" dirty="0"/>
            </a:br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1152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44216C-85E2-13C9-2B98-CEDAF024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Библиография: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CA9EC-BD72-8C94-25D4-9FD0674B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Centro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periferia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uno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assoluto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Piemonte e Liguria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Rosenberg e Sellier, Turin 1985.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Das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immaterielle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Erbe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Eine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bäuerliche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Welt an der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Schwelle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Moderne.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Wagenbach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Berlin 1986.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On Microhistory. In: New Perspectives on Historical Writing. Pennsylvania State University Press, Cambridge 1992.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Jugend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Fischer, Frankfurt am Main 1996.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The Origins of the Modern State and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Microhistorical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Perspective. In: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Mikrogeschichte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Makrogeschichte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Komplementär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inkommensurabel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Wallstein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Göttingen 1998.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 G.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Microhistorias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Universidad de Los Andes. 2020. Bogotá. Colombia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482 р.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63269100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556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Felix Titling</vt:lpstr>
      <vt:lpstr>Goudy Old Style</vt:lpstr>
      <vt:lpstr>Times New Roman</vt:lpstr>
      <vt:lpstr>ArchwayVTI</vt:lpstr>
      <vt:lpstr>КазНУ им. аль Фараби исторический факультет кафедра истории Казахстана</vt:lpstr>
      <vt:lpstr>Тема 4 Джованни Леви </vt:lpstr>
      <vt:lpstr>Итальянский историк Джованни Леви родился 29 апреля 1939 года.  Он является почетным профессором экономической истории Венецианского университета Ка 'Фоскари. Он один из пионеров в области микроистории.  Джованни Леви - ученый-экспериментатор. Самая известная работа Леви называется «Нематериальное наследство». Карьера экзорциста в Пьемонте XVII века» (1985 г.) и посвящена изучению биографий жителей одной из пьемонтских деревень, Сантены, за 50 лет (вторая половина XVII — начало XVIII вв.). </vt:lpstr>
      <vt:lpstr>Чтобы реконструировать политику повседневной жизни Д. Леви были собраны биографии всех жителей изучаемого периода. Ученый поставил цель определить социальные стратегии, которые использовались разными участниками в зависимости от их положения и личных, семейных, групповых и других способностей. В жизни каждого человека снова и снова возникают проблемы, сомнения, необходимость сделать выбор - та политика повседневной жизни, стержнем которой является осознанное применение социальных правил. Великие события - запоздалое создание абсолютистского государства в Пьемонте, европейская война, посредничество между большими аристократическими домами - присутствуют через «пыль тривиальных событий». </vt:lpstr>
      <vt:lpstr>Обложка книги Джованни Леви «Нематериальное наследство». Карьера экзорциста в Пьемонте XVII века».</vt:lpstr>
      <vt:lpstr>Презентация PowerPoint</vt:lpstr>
      <vt:lpstr>Микроистория Джованни Леви возникает как критика историографии, которая стремится обобщить выводы, забывая конкретный или местный факт. По его собственным словам, демография была первой областью, в которой был сосредоточен его дискомфорт, поскольку историческая демография имела тенденцию подчеркивать наиболее частые события и не учитывать явно менее распространенные формы поведения. Таким образом, его профессиональным инструментом был метафорический микроскоп, который помог ему выявить то, что не было очевидным при использовании других методологий.</vt:lpstr>
      <vt:lpstr>Книга Д. Леви предлагает путешествие по множеству путей до достижения определения микроисторического метода. По его мнению, микроистория не состоит из изучения мелких местных вещей, а является методом, который позволяет наблюдать документы с помощью метафорического микроскопа, который увеличивает масштаб, чтобы увидеть локальные проблемы и разработать общие исторические вопросы.   </vt:lpstr>
      <vt:lpstr>Библиография:</vt:lpstr>
      <vt:lpstr>Вопросы для самоконтроля: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КазНУ им. аль Фараби исторический факультет кафедра истории Казахстана</dc:title>
  <dc:creator>Удербаева Сауле</dc:creator>
  <cp:lastModifiedBy>Удербаева Сауле</cp:lastModifiedBy>
  <cp:revision>6</cp:revision>
  <dcterms:created xsi:type="dcterms:W3CDTF">2023-10-31T02:40:50Z</dcterms:created>
  <dcterms:modified xsi:type="dcterms:W3CDTF">2023-10-31T13:37:50Z</dcterms:modified>
</cp:coreProperties>
</file>